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9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Текст заголовка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02" name="Уровень текста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9" name="Уровень текста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Уровень текста 1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3" name="Уровень текста 1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Текст заголовка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Уровень текста 1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080149" y="6406787"/>
            <a:ext cx="273652" cy="26425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2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3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thub.com/Microsoft/ChakraCore" TargetMode="External"/><Relationship Id="rId3" Type="http://schemas.openxmlformats.org/officeDocument/2006/relationships/image" Target="../media/image2.tif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7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8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9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0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5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7.tif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8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9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0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41.tif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tif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4211" y="1871148"/>
            <a:ext cx="7215452" cy="1843011"/>
          </a:xfrm>
          <a:prstGeom prst="rect">
            <a:avLst/>
          </a:prstGeom>
        </p:spPr>
        <p:txBody>
          <a:bodyPr/>
          <a:lstStyle/>
          <a:p>
            <a:pPr algn="l">
              <a:defRPr sz="3600">
                <a:solidFill>
                  <a:srgbClr val="3B3838"/>
                </a:solidFill>
              </a:defRPr>
            </a:pPr>
            <a:r>
              <a:t>Dev-Pro Node.js</a:t>
            </a:r>
          </a:p>
          <a:p>
            <a:pPr algn="l">
              <a:defRPr sz="3600">
                <a:solidFill>
                  <a:srgbClr val="3B3838"/>
                </a:solidFill>
              </a:defRPr>
            </a:pPr>
            <a:r>
              <a:t>Advanced Flow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684212" y="4681847"/>
            <a:ext cx="4516438" cy="1190866"/>
          </a:xfrm>
          <a:prstGeom prst="rect">
            <a:avLst/>
          </a:prstGeom>
        </p:spPr>
        <p:txBody>
          <a:bodyPr/>
          <a:lstStyle>
            <a:lvl1pPr algn="l"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Lesson 4. CLI. Global. Event Loop.</a:t>
            </a:r>
          </a:p>
        </p:txBody>
      </p:sp>
      <p:sp>
        <p:nvSpPr>
          <p:cNvPr id="114" name="Shape 114"/>
          <p:cNvSpPr/>
          <p:nvPr/>
        </p:nvSpPr>
        <p:spPr>
          <a:xfrm>
            <a:off x="811184" y="4025245"/>
            <a:ext cx="1451251" cy="3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697" y="1287372"/>
            <a:ext cx="7122231" cy="436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5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Heap Statistic</a:t>
            </a:r>
          </a:p>
        </p:txBody>
      </p:sp>
      <p:pic>
        <p:nvPicPr>
          <p:cNvPr id="143" name="image9.tif" descr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4871" y="344092"/>
            <a:ext cx="7002258" cy="5435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5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itself</a:t>
            </a:r>
          </a:p>
        </p:txBody>
      </p:sp>
      <p:pic>
        <p:nvPicPr>
          <p:cNvPr id="146" name="image10.tif" descr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8134" y="22213"/>
            <a:ext cx="7775734" cy="598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5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c-ares, http-parser, and others</a:t>
            </a:r>
          </a:p>
        </p:txBody>
      </p:sp>
      <p:pic>
        <p:nvPicPr>
          <p:cNvPr id="149" name="image11.tif" descr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58677"/>
            <a:ext cx="12192000" cy="4740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63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CLI and REPL</a:t>
            </a:r>
          </a:p>
        </p:txBody>
      </p:sp>
      <p:pic>
        <p:nvPicPr>
          <p:cNvPr id="152" name="image12.tif" descr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861" y="80505"/>
            <a:ext cx="5892278" cy="5858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67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clear REPL</a:t>
            </a:r>
          </a:p>
        </p:txBody>
      </p:sp>
      <p:pic>
        <p:nvPicPr>
          <p:cNvPr id="155" name="image13.tif" descr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184400"/>
            <a:ext cx="11252200" cy="2489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7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Autocomplete</a:t>
            </a:r>
          </a:p>
        </p:txBody>
      </p:sp>
      <p:pic>
        <p:nvPicPr>
          <p:cNvPr id="158" name="image14.tif" descr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325" y="102244"/>
            <a:ext cx="11725349" cy="5847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7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1" name="image15.tif" descr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053" y="1830909"/>
            <a:ext cx="10531896" cy="3196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7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Helper</a:t>
            </a:r>
          </a:p>
        </p:txBody>
      </p:sp>
      <p:pic>
        <p:nvPicPr>
          <p:cNvPr id="164" name="image16.tif" descr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88307" y="52120"/>
            <a:ext cx="5415387" cy="5860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83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Pre commit hook from node</a:t>
            </a:r>
          </a:p>
        </p:txBody>
      </p:sp>
      <p:pic>
        <p:nvPicPr>
          <p:cNvPr id="167" name="image17.tif" descr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346" y="2203218"/>
            <a:ext cx="11548488" cy="24515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87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Evaluate code</a:t>
            </a:r>
          </a:p>
        </p:txBody>
      </p:sp>
      <p:pic>
        <p:nvPicPr>
          <p:cNvPr id="170" name="image18.tif" descr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3193" y="526142"/>
            <a:ext cx="7625613" cy="5200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8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Virtual Machines</a:t>
            </a:r>
          </a:p>
        </p:txBody>
      </p:sp>
      <p:pic>
        <p:nvPicPr>
          <p:cNvPr id="118" name="image1.tif" descr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2936"/>
            <a:ext cx="12192000" cy="50121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9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 arguments</a:t>
            </a:r>
          </a:p>
        </p:txBody>
      </p:sp>
      <p:pic>
        <p:nvPicPr>
          <p:cNvPr id="173" name="image19.tif" descr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045" y="2816578"/>
            <a:ext cx="10915910" cy="1224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9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Process</a:t>
            </a:r>
          </a:p>
        </p:txBody>
      </p:sp>
      <p:pic>
        <p:nvPicPr>
          <p:cNvPr id="17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412382"/>
            <a:ext cx="12192000" cy="4033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9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Buffer</a:t>
            </a:r>
          </a:p>
        </p:txBody>
      </p:sp>
      <p:pic>
        <p:nvPicPr>
          <p:cNvPr id="179" name="image21.tif" descr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709296"/>
            <a:ext cx="12192000" cy="1439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20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Process</a:t>
            </a:r>
          </a:p>
        </p:txBody>
      </p:sp>
      <p:sp>
        <p:nvSpPr>
          <p:cNvPr id="183" name="Shape 205"/>
          <p:cNvSpPr txBox="1"/>
          <p:nvPr/>
        </p:nvSpPr>
        <p:spPr>
          <a:xfrm>
            <a:off x="650446" y="1791298"/>
            <a:ext cx="10808129" cy="177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process an event emitter.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process.on(‘exit’) - do one final synchronous operation before node process terminated.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process.on(‘uncaughtException’) - Something went unhandled. Do any cleanup and exit anyway.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process</a:t>
            </a:r>
            <a:r>
              <a:t>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209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Buffers</a:t>
            </a:r>
          </a:p>
        </p:txBody>
      </p:sp>
      <p:pic>
        <p:nvPicPr>
          <p:cNvPr id="187" name="image22.tif" descr="image2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288" y="1336157"/>
            <a:ext cx="9051722" cy="5135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214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Requiring</a:t>
            </a:r>
          </a:p>
        </p:txBody>
      </p:sp>
      <p:pic>
        <p:nvPicPr>
          <p:cNvPr id="191" name="image23.tif" descr="image23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39734" y="1234688"/>
            <a:ext cx="9312534" cy="47747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218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Module</a:t>
            </a:r>
          </a:p>
        </p:txBody>
      </p:sp>
      <p:pic>
        <p:nvPicPr>
          <p:cNvPr id="194" name="image24.tif" descr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332492"/>
            <a:ext cx="12192000" cy="4193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222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</a:t>
            </a:r>
          </a:p>
        </p:txBody>
      </p:sp>
      <p:pic>
        <p:nvPicPr>
          <p:cNvPr id="197" name="image25.tif" descr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0486"/>
            <a:ext cx="12192000" cy="323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226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Resolve</a:t>
            </a:r>
          </a:p>
        </p:txBody>
      </p:sp>
      <p:pic>
        <p:nvPicPr>
          <p:cNvPr id="200" name="image26.tif" descr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6535" y="2511949"/>
            <a:ext cx="9338929" cy="183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23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If node require something</a:t>
            </a:r>
          </a:p>
        </p:txBody>
      </p:sp>
      <p:sp>
        <p:nvSpPr>
          <p:cNvPr id="204" name="Shape 232"/>
          <p:cNvSpPr txBox="1"/>
          <p:nvPr/>
        </p:nvSpPr>
        <p:spPr>
          <a:xfrm>
            <a:off x="650446" y="1791298"/>
            <a:ext cx="10808129" cy="1779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Try to something - js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Try to something - json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Try to something binary file.</a:t>
            </a:r>
            <a:r>
              <a:t> </a:t>
            </a:r>
          </a:p>
          <a:p>
            <a:pPr lvl="1" marL="228600" indent="-228600" defTabSz="914400">
              <a:lnSpc>
                <a:spcPct val="160000"/>
              </a:lnSpc>
              <a:spcBef>
                <a:spcPts val="1000"/>
              </a:spcBef>
              <a:buClr>
                <a:srgbClr val="E4777C"/>
              </a:buClr>
              <a:buSzPct val="140000"/>
              <a:buAutoNum type="arabicPeriod" startAt="1"/>
              <a:defRPr spc="45" sz="1600">
                <a:solidFill>
                  <a:srgbClr val="767171"/>
                </a:solidFill>
              </a:defRPr>
            </a:pPr>
            <a:r>
              <a:t>  </a:t>
            </a:r>
            <a:r>
              <a:t>process</a:t>
            </a:r>
            <a:r>
              <a:t>.stdn.resume() - keep the event loop busy.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2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https://github.com/Microsoft/ChakraCore</a:t>
            </a:r>
          </a:p>
        </p:txBody>
      </p:sp>
      <p:pic>
        <p:nvPicPr>
          <p:cNvPr id="121" name="image2.tif" descr="image2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5332"/>
            <a:ext cx="12192001" cy="5617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3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Addons</a:t>
            </a:r>
          </a:p>
        </p:txBody>
      </p:sp>
      <p:pic>
        <p:nvPicPr>
          <p:cNvPr id="208" name="image27.tif" descr="image2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91" y="1242996"/>
            <a:ext cx="9722417" cy="48263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4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Wrapper</a:t>
            </a:r>
          </a:p>
        </p:txBody>
      </p:sp>
      <p:pic>
        <p:nvPicPr>
          <p:cNvPr id="212" name="image28.tif" descr="image2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4507" y="2633535"/>
            <a:ext cx="9582988" cy="1590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46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16" name="image29.tif" descr="image2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4529" y="2129670"/>
            <a:ext cx="5993671" cy="2598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Shape 251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20" name="image30.tif" descr="image3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0196" y="1353797"/>
            <a:ext cx="4808629" cy="52803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5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IO</a:t>
            </a:r>
          </a:p>
        </p:txBody>
      </p:sp>
      <p:pic>
        <p:nvPicPr>
          <p:cNvPr id="223" name="image31.tif" descr="image3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27692" y="198009"/>
            <a:ext cx="8567795" cy="5103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5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Handling Slow IO</a:t>
            </a:r>
          </a:p>
        </p:txBody>
      </p:sp>
      <p:pic>
        <p:nvPicPr>
          <p:cNvPr id="226" name="image32.tif" descr="image3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878938"/>
            <a:ext cx="12192004" cy="5104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63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29" name="image33.tif" descr="image3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1772005"/>
            <a:ext cx="12192004" cy="33187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67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2" name="image34.tif" descr="image3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86052"/>
            <a:ext cx="12192001" cy="3285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7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5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35.tif" descr="image35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402647"/>
            <a:ext cx="12192004" cy="6057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7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39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36.tif" descr="image36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573" y="2356"/>
            <a:ext cx="11632856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6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V8 feature groups</a:t>
            </a:r>
          </a:p>
        </p:txBody>
      </p:sp>
      <p:pic>
        <p:nvPicPr>
          <p:cNvPr id="124" name="image3.tif" descr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66485"/>
            <a:ext cx="12192000" cy="432503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9"/>
          <p:cNvSpPr txBox="1"/>
          <p:nvPr/>
        </p:nvSpPr>
        <p:spPr>
          <a:xfrm>
            <a:off x="5483592" y="4355920"/>
            <a:ext cx="120929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/>
            <a:r>
              <a:t>-- harmony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7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3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37.tif" descr="image37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1470" y="2356"/>
            <a:ext cx="1192905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83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47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image38.tif" descr="image38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" y="278253"/>
            <a:ext cx="12192004" cy="6306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87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1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image39.tif" descr="image39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331" y="2356"/>
            <a:ext cx="11579339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9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5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40.tif" descr="image40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4078"/>
            <a:ext cx="12192001" cy="6269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9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Event Loop</a:t>
            </a:r>
          </a:p>
        </p:txBody>
      </p:sp>
      <p:pic>
        <p:nvPicPr>
          <p:cNvPr id="259" name="image1.png" descr="image1.png"/>
          <p:cNvPicPr>
            <a:picLocks noChangeAspect="1"/>
          </p:cNvPicPr>
          <p:nvPr/>
        </p:nvPicPr>
        <p:blipFill>
          <a:blip r:embed="rId2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image41.tif" descr="image4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796" y="17939"/>
            <a:ext cx="9917670" cy="68221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image42.tif" descr="image4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70826"/>
            <a:ext cx="12192000" cy="4716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30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65" name="Shape 303"/>
          <p:cNvSpPr txBox="1"/>
          <p:nvPr>
            <p:ph type="ctrTitle"/>
          </p:nvPr>
        </p:nvSpPr>
        <p:spPr>
          <a:xfrm>
            <a:off x="684210" y="1871148"/>
            <a:ext cx="10546392" cy="1843011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266" name="Shape 304"/>
          <p:cNvSpPr/>
          <p:nvPr/>
        </p:nvSpPr>
        <p:spPr>
          <a:xfrm>
            <a:off x="811184" y="4025245"/>
            <a:ext cx="1451251" cy="3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31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In progress features</a:t>
            </a:r>
          </a:p>
        </p:txBody>
      </p:sp>
      <p:pic>
        <p:nvPicPr>
          <p:cNvPr id="128" name="image4.tif" descr="image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0193"/>
            <a:ext cx="12192000" cy="3377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5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Error appears</a:t>
            </a:r>
          </a:p>
        </p:txBody>
      </p:sp>
      <p:pic>
        <p:nvPicPr>
          <p:cNvPr id="131" name="image5.tif" descr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17695"/>
            <a:ext cx="12192000" cy="3222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9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Working!!!</a:t>
            </a:r>
          </a:p>
        </p:txBody>
      </p:sp>
      <p:pic>
        <p:nvPicPr>
          <p:cNvPr id="134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64888"/>
            <a:ext cx="12192000" cy="9282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43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less </a:t>
            </a:r>
          </a:p>
        </p:txBody>
      </p:sp>
      <p:pic>
        <p:nvPicPr>
          <p:cNvPr id="137" name="image7.tif" descr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8654" y="112546"/>
            <a:ext cx="6354692" cy="5806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47"/>
          <p:cNvSpPr txBox="1"/>
          <p:nvPr>
            <p:ph type="subTitle" sz="quarter" idx="1"/>
          </p:nvPr>
        </p:nvSpPr>
        <p:spPr>
          <a:xfrm>
            <a:off x="1790252" y="6006603"/>
            <a:ext cx="8442674" cy="287494"/>
          </a:xfrm>
          <a:prstGeom prst="rect">
            <a:avLst/>
          </a:prstGeom>
        </p:spPr>
        <p:txBody>
          <a:bodyPr/>
          <a:lstStyle>
            <a:lvl1pPr>
              <a:lnSpc>
                <a:spcPct val="160000"/>
              </a:lnSpc>
              <a:defRPr sz="1300">
                <a:solidFill>
                  <a:srgbClr val="767171"/>
                </a:solidFill>
              </a:defRPr>
            </a:lvl1pPr>
          </a:lstStyle>
          <a:p>
            <a:pPr/>
            <a:r>
              <a:t>node --v8-options | grep gc</a:t>
            </a:r>
          </a:p>
        </p:txBody>
      </p:sp>
      <p:pic>
        <p:nvPicPr>
          <p:cNvPr id="140" name="image8.tif" descr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057" y="557848"/>
            <a:ext cx="11213886" cy="51534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